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43"/>
  </p:notesMasterIdLst>
  <p:handoutMasterIdLst>
    <p:handoutMasterId r:id="rId44"/>
  </p:handoutMasterIdLst>
  <p:sldIdLst>
    <p:sldId id="1485" r:id="rId4"/>
    <p:sldId id="1551" r:id="rId5"/>
    <p:sldId id="1554" r:id="rId6"/>
    <p:sldId id="1552" r:id="rId7"/>
    <p:sldId id="1553" r:id="rId8"/>
    <p:sldId id="1556" r:id="rId9"/>
    <p:sldId id="1557" r:id="rId10"/>
    <p:sldId id="1558" r:id="rId11"/>
    <p:sldId id="1559" r:id="rId12"/>
    <p:sldId id="1560" r:id="rId13"/>
    <p:sldId id="1561" r:id="rId14"/>
    <p:sldId id="1562" r:id="rId15"/>
    <p:sldId id="1563" r:id="rId16"/>
    <p:sldId id="1564" r:id="rId17"/>
    <p:sldId id="1565" r:id="rId18"/>
    <p:sldId id="1566" r:id="rId19"/>
    <p:sldId id="1567" r:id="rId20"/>
    <p:sldId id="1570" r:id="rId21"/>
    <p:sldId id="1569" r:id="rId22"/>
    <p:sldId id="1571" r:id="rId23"/>
    <p:sldId id="1572" r:id="rId24"/>
    <p:sldId id="1576" r:id="rId25"/>
    <p:sldId id="1573" r:id="rId26"/>
    <p:sldId id="1593" r:id="rId27"/>
    <p:sldId id="1575" r:id="rId28"/>
    <p:sldId id="1580" r:id="rId29"/>
    <p:sldId id="1588" r:id="rId30"/>
    <p:sldId id="1583" r:id="rId31"/>
    <p:sldId id="1581" r:id="rId32"/>
    <p:sldId id="1585" r:id="rId33"/>
    <p:sldId id="1586" r:id="rId34"/>
    <p:sldId id="1582" r:id="rId35"/>
    <p:sldId id="1589" r:id="rId36"/>
    <p:sldId id="1590" r:id="rId37"/>
    <p:sldId id="1591" r:id="rId38"/>
    <p:sldId id="1592" r:id="rId39"/>
    <p:sldId id="1579" r:id="rId40"/>
    <p:sldId id="1578" r:id="rId41"/>
    <p:sldId id="1532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FFFFFF"/>
    <a:srgbClr val="737373"/>
    <a:srgbClr val="000000"/>
    <a:srgbClr val="D83B01"/>
    <a:srgbClr val="353535"/>
    <a:srgbClr val="0078D7"/>
    <a:srgbClr val="FF8C00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 varScale="1">
        <p:scale>
          <a:sx n="82" d="100"/>
          <a:sy n="82" d="100"/>
        </p:scale>
        <p:origin x="30" y="11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2/28/2019 11:47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26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64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95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47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32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50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29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6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95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39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86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94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91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89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2/28/2019 11:47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7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77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5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7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2/28/2019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28/02/2019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WHS/20190305" TargetMode="External"/><Relationship Id="rId4" Type="http://schemas.openxmlformats.org/officeDocument/2006/relationships/hyperlink" Target="mailto:sweisfel@microsof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platform-assets.azurewebsites.net/datacenter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0uRR72b_qv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magine.microsoft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viationist.com/wp-content/uploads/2013/03/Skynet.jpg" TargetMode="External"/><Relationship Id="rId2" Type="http://schemas.openxmlformats.org/officeDocument/2006/relationships/hyperlink" Target="https://www.differencebetween.com/difference-between-machine-learning-and-vs-artificial-intelligenc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erencebetween.com/difference-between-machine-learning-and-vs-artificial-intelligence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dn.redshift.autodesk.com/2016/05/Machine-Learning-hero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ustomvision.ai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images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PHS/20181029" TargetMode="External"/><Relationship Id="rId4" Type="http://schemas.openxmlformats.org/officeDocument/2006/relationships/hyperlink" Target="mailto:sweisfel@microsoft.com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Weiss High School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March 5 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02343D-8A9A-4276-8B10-5946254AC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F127-2DDA-42BB-A235-FE057AD8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963" y="0"/>
            <a:ext cx="4106862" cy="41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CACF7033-0A75-45EE-A6CB-F8E947DD4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r="2942"/>
          <a:stretch/>
        </p:blipFill>
        <p:spPr bwMode="auto">
          <a:xfrm>
            <a:off x="20" y="10"/>
            <a:ext cx="9325035" cy="7000109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e the source image">
            <a:extLst>
              <a:ext uri="{FF2B5EF4-FFF2-40B4-BE49-F238E27FC236}">
                <a16:creationId xmlns:a16="http://schemas.microsoft.com/office/drawing/2014/main" id="{5E172E54-2BEE-4A09-9AE8-43D6F6B1C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6461" y="10"/>
            <a:ext cx="6530014" cy="6989409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0327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E060783-FD3A-497F-A064-485018BF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77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895455D-36B4-43BA-917D-B356426A2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196850"/>
            <a:ext cx="6600825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52EAF7-9404-4289-8F64-2D52A64F9202}"/>
              </a:ext>
            </a:extLst>
          </p:cNvPr>
          <p:cNvSpPr/>
          <p:nvPr/>
        </p:nvSpPr>
        <p:spPr>
          <a:xfrm>
            <a:off x="198437" y="6545262"/>
            <a:ext cx="497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http://cloud9solutions.com/?page_id=19</a:t>
            </a:r>
          </a:p>
        </p:txBody>
      </p:sp>
    </p:spTree>
    <p:extLst>
      <p:ext uri="{BB962C8B-B14F-4D97-AF65-F5344CB8AC3E}">
        <p14:creationId xmlns:p14="http://schemas.microsoft.com/office/powerpoint/2010/main" val="22658676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2125BF2A-E3D9-4FF9-8E13-AE1A81EB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23235"/>
            <a:ext cx="8547099" cy="118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0AB828-D4E5-46AD-816F-FB1D48200983}"/>
              </a:ext>
            </a:extLst>
          </p:cNvPr>
          <p:cNvSpPr/>
          <p:nvPr/>
        </p:nvSpPr>
        <p:spPr>
          <a:xfrm>
            <a:off x="46037" y="6545262"/>
            <a:ext cx="1093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http://www.passionforsavings.com/weekly-ad/dell-black-friday-ad/9/</a:t>
            </a:r>
          </a:p>
        </p:txBody>
      </p:sp>
    </p:spTree>
    <p:extLst>
      <p:ext uri="{BB962C8B-B14F-4D97-AF65-F5344CB8AC3E}">
        <p14:creationId xmlns:p14="http://schemas.microsoft.com/office/powerpoint/2010/main" val="15859293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1DFAE27C-9AA8-4C49-B402-5B2729DD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55" y="656275"/>
            <a:ext cx="7575964" cy="56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63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thumbs.dreamstime.com/z/cloud-help-text-please-writing-letters-written-clouds-36840678.jpg">
            <a:extLst>
              <a:ext uri="{FF2B5EF4-FFF2-40B4-BE49-F238E27FC236}">
                <a16:creationId xmlns:a16="http://schemas.microsoft.com/office/drawing/2014/main" id="{399393B6-E08D-41EA-9B59-FE1FF3B1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681F5D-FE9D-4574-BBE9-54C6B4FDA6AD}"/>
              </a:ext>
            </a:extLst>
          </p:cNvPr>
          <p:cNvSpPr/>
          <p:nvPr/>
        </p:nvSpPr>
        <p:spPr>
          <a:xfrm>
            <a:off x="0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https://www.dreamstime.com/royalty-free-stock-photos-cloud-help-text-please-writing-letters-written-clouds-image36840678</a:t>
            </a:r>
          </a:p>
        </p:txBody>
      </p:sp>
    </p:spTree>
    <p:extLst>
      <p:ext uri="{BB962C8B-B14F-4D97-AF65-F5344CB8AC3E}">
        <p14:creationId xmlns:p14="http://schemas.microsoft.com/office/powerpoint/2010/main" val="22883897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cloud?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6827C3C-D52F-46CE-A441-3CD6A1A6A0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9" y="0"/>
            <a:ext cx="12436475" cy="699452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2A8B51-0A89-497B-B882-6658E029A3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369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B5D417-2A71-445D-B4C7-9E814D633D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3721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644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5ACD65E3-5002-467A-A02B-C63CE31B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54" y="2406486"/>
            <a:ext cx="2938117" cy="21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ee the source image">
            <a:extLst>
              <a:ext uri="{FF2B5EF4-FFF2-40B4-BE49-F238E27FC236}">
                <a16:creationId xmlns:a16="http://schemas.microsoft.com/office/drawing/2014/main" id="{6676CDF4-9BA0-4303-9982-D2C2E1E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77" y="2105846"/>
            <a:ext cx="2938117" cy="278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EB0E7B57-632D-4470-BD1F-A7C99C23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54" y="2049772"/>
            <a:ext cx="2936814" cy="289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209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EA3292-15D8-4AEB-AC7B-3D6366D5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640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See the source image">
            <a:extLst>
              <a:ext uri="{FF2B5EF4-FFF2-40B4-BE49-F238E27FC236}">
                <a16:creationId xmlns:a16="http://schemas.microsoft.com/office/drawing/2014/main" id="{AB46B69E-9F09-455C-BDE2-82361827A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5DB092-3BE3-4371-96C7-009B3C03437D}"/>
              </a:ext>
            </a:extLst>
          </p:cNvPr>
          <p:cNvSpPr/>
          <p:nvPr/>
        </p:nvSpPr>
        <p:spPr>
          <a:xfrm>
            <a:off x="8351837" y="6545262"/>
            <a:ext cx="392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http://colocation-expert.com/</a:t>
            </a:r>
          </a:p>
        </p:txBody>
      </p:sp>
    </p:spTree>
    <p:extLst>
      <p:ext uri="{BB962C8B-B14F-4D97-AF65-F5344CB8AC3E}">
        <p14:creationId xmlns:p14="http://schemas.microsoft.com/office/powerpoint/2010/main" val="30499719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808037" y="5021262"/>
            <a:ext cx="6926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Download Slides @ </a:t>
            </a:r>
            <a:r>
              <a:rPr lang="en-US" sz="2400" dirty="0">
                <a:hlinkClick r:id="rId5"/>
              </a:rPr>
              <a:t>https://aka.ms/WHS/20190305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2D28B89D-3392-4BB9-8348-71D265BBC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4DEF2-32B6-4061-A21E-B59ABCB406A6}"/>
              </a:ext>
            </a:extLst>
          </p:cNvPr>
          <p:cNvSpPr/>
          <p:nvPr/>
        </p:nvSpPr>
        <p:spPr>
          <a:xfrm>
            <a:off x="22224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Source: http://www.businessinsider.com/why-amazon-is-so-hard-to-topple-in-the-cloud-and-where-everybody-else-falls-2015-10</a:t>
            </a:r>
          </a:p>
        </p:txBody>
      </p:sp>
    </p:spTree>
    <p:extLst>
      <p:ext uri="{BB962C8B-B14F-4D97-AF65-F5344CB8AC3E}">
        <p14:creationId xmlns:p14="http://schemas.microsoft.com/office/powerpoint/2010/main" val="41221970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s.techhive.com/images/article/2016/12/microsoft-data-center-100697997-large.jpg">
            <a:extLst>
              <a:ext uri="{FF2B5EF4-FFF2-40B4-BE49-F238E27FC236}">
                <a16:creationId xmlns:a16="http://schemas.microsoft.com/office/drawing/2014/main" id="{88385B48-6473-4DA6-B5E1-2A7E80C66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31706D-CD7C-4DBF-A256-E73D938AE351}"/>
              </a:ext>
            </a:extLst>
          </p:cNvPr>
          <p:cNvSpPr/>
          <p:nvPr/>
        </p:nvSpPr>
        <p:spPr>
          <a:xfrm>
            <a:off x="198437" y="6545262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http://images.techhive.com/images/article/2016/12/microsoft-data-center-100697997-large.jpg</a:t>
            </a:r>
          </a:p>
        </p:txBody>
      </p:sp>
    </p:spTree>
    <p:extLst>
      <p:ext uri="{BB962C8B-B14F-4D97-AF65-F5344CB8AC3E}">
        <p14:creationId xmlns:p14="http://schemas.microsoft.com/office/powerpoint/2010/main" val="35727371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07E7-573D-413E-96E7-5C7D5643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C7B18-EC8C-46DA-A635-409079E14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714589"/>
          </a:xfrm>
        </p:spPr>
        <p:txBody>
          <a:bodyPr/>
          <a:lstStyle/>
          <a:p>
            <a:r>
              <a:rPr lang="en-US" dirty="0"/>
              <a:t>Interactive</a:t>
            </a:r>
          </a:p>
          <a:p>
            <a:pPr lvl="1"/>
            <a:r>
              <a:rPr lang="en-US" dirty="0">
                <a:hlinkClick r:id="rId3"/>
              </a:rPr>
              <a:t>https://cloud-platform-assets.azurewebsites.net/datacenter/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US" dirty="0">
                <a:hlinkClick r:id="rId4"/>
              </a:rPr>
              <a:t>https://www.youtube.com/watch?v=0uRR72b_qvc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5240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007FB-80DC-4833-8F41-86A3CA18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45" y="-1"/>
            <a:ext cx="100353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30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F46AA7-8566-4DE1-A0AB-133095DE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668462"/>
            <a:ext cx="12066440" cy="460633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866689-7E22-4048-B915-B80120BF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</a:t>
            </a:r>
          </a:p>
        </p:txBody>
      </p:sp>
    </p:spTree>
    <p:extLst>
      <p:ext uri="{BB962C8B-B14F-4D97-AF65-F5344CB8AC3E}">
        <p14:creationId xmlns:p14="http://schemas.microsoft.com/office/powerpoint/2010/main" val="4278056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5036772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louds in a blue cloudy sky&#10;&#10;Description generated with very high confidence">
            <a:extLst>
              <a:ext uri="{FF2B5EF4-FFF2-40B4-BE49-F238E27FC236}">
                <a16:creationId xmlns:a16="http://schemas.microsoft.com/office/drawing/2014/main" id="{31689C45-8C20-45F9-9E19-137FF4824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5379" b="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23F813-FA26-493D-AD84-432BD9B0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Microsoft Imagine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04A81-616F-4DC7-B4E4-9C3DD5AE1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8461" y="2626296"/>
            <a:ext cx="5222782" cy="353115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hlinkClick r:id="rId4"/>
              </a:rPr>
              <a:t>https://imagine.microsoft.com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Software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Build web, mobile, games, mixed reality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Cloud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Host a website &amp; database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Training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Imagine Cup Competition</a:t>
            </a: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8898E-741A-4A15-BD90-F0730CDADD8E}"/>
              </a:ext>
            </a:extLst>
          </p:cNvPr>
          <p:cNvSpPr/>
          <p:nvPr/>
        </p:nvSpPr>
        <p:spPr>
          <a:xfrm>
            <a:off x="253632" y="6442657"/>
            <a:ext cx="11380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http://www.cloudsprawl.net/beware-of-clouds-bearing-gifts-in-todays-iaas-competitive-landscape/</a:t>
            </a:r>
          </a:p>
        </p:txBody>
      </p:sp>
    </p:spTree>
    <p:extLst>
      <p:ext uri="{BB962C8B-B14F-4D97-AF65-F5344CB8AC3E}">
        <p14:creationId xmlns:p14="http://schemas.microsoft.com/office/powerpoint/2010/main" val="14965229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203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F18F7-7AF0-4ED8-B782-EDC2BD88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4" y="819704"/>
            <a:ext cx="4293048" cy="30952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5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Artificial Intelligence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453" y="4007153"/>
            <a:ext cx="4010763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9E9D95-6293-41D6-B4B7-0E52EC6B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37" y="713288"/>
            <a:ext cx="5568944" cy="55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63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5262AE-29A2-49FB-9F16-EA770B7F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220662"/>
            <a:ext cx="11658600" cy="1181862"/>
          </a:xfrm>
        </p:spPr>
        <p:txBody>
          <a:bodyPr/>
          <a:lstStyle/>
          <a:p>
            <a:r>
              <a:rPr lang="en-US" dirty="0"/>
              <a:t>Hot Dog Challenge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98240-2F0E-4C58-A9D5-6E22F3A102BD}"/>
              </a:ext>
            </a:extLst>
          </p:cNvPr>
          <p:cNvSpPr/>
          <p:nvPr/>
        </p:nvSpPr>
        <p:spPr>
          <a:xfrm>
            <a:off x="751559" y="6404531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https://vimeo.com/320547562 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6F1A19C-568A-4ECC-9B6B-6F761A748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7" y="1438753"/>
            <a:ext cx="9410528" cy="47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FFBD-65BA-404D-AC1A-1E6EC8C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pictures of?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C66A3-6109-4A18-A203-34D03509F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6832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18F88-9E05-433B-A9CB-0563BEE9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666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CB174F-82F1-4DBB-875E-40099272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038C5-3C53-4667-B4C4-E9D21FB26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680460"/>
          </a:xfrm>
        </p:spPr>
        <p:txBody>
          <a:bodyPr/>
          <a:lstStyle/>
          <a:p>
            <a:r>
              <a:rPr lang="en-US" dirty="0"/>
              <a:t>Artificial Intelligence is the theory and development of </a:t>
            </a:r>
            <a:r>
              <a:rPr lang="en-US" b="1" dirty="0"/>
              <a:t>computer systems able to perform tasks intelligently similar to a human being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F13E4-6BDF-4364-AE9C-BBB3ACDD7558}"/>
              </a:ext>
            </a:extLst>
          </p:cNvPr>
          <p:cNvSpPr/>
          <p:nvPr/>
        </p:nvSpPr>
        <p:spPr>
          <a:xfrm>
            <a:off x="26909" y="5523535"/>
            <a:ext cx="7593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https://www.differencebetween.com/difference-between-machine-learning-and-vs-artificial-intelligence/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https://theaviationist.com/wp-content/uploads/2013/03/Skynet.jpg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48AB-EB3C-4DB3-9539-D0AD19C3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590" y="2543051"/>
            <a:ext cx="4180813" cy="41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166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FFBD-65BA-404D-AC1A-1E6EC8C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code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D32F9-F94A-41CC-8122-14DE7F2F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9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F355-70A6-445E-A52F-FB515AEC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could train the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A7E7A-D85C-4982-B337-4B01EED5E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639C7-D4F0-4FB1-ACAD-51E711D6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52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14BACCE-ACEF-4C31-982A-F16B5BE18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3" r="21815"/>
          <a:stretch/>
        </p:blipFill>
        <p:spPr>
          <a:xfrm>
            <a:off x="8199437" y="3083749"/>
            <a:ext cx="3774697" cy="3949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F94228-A7E3-47C8-B9D9-BED63E80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FE43C-2F0C-4B6B-A4A9-7A65D4CCD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179058"/>
          </a:xfrm>
        </p:spPr>
        <p:txBody>
          <a:bodyPr/>
          <a:lstStyle/>
          <a:p>
            <a:r>
              <a:rPr lang="en-US" dirty="0"/>
              <a:t>Machine Learning is a type of Artificial Intelligence that gives the ability for a </a:t>
            </a:r>
            <a:r>
              <a:rPr lang="en-US" b="1" dirty="0"/>
              <a:t>computer to learn without being explicitly programmed</a:t>
            </a:r>
            <a:r>
              <a:rPr lang="en-US" dirty="0"/>
              <a:t>. It uses an algorithm to parse data, learn from it, and make decisions accordingly.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B4D96-A2F2-468F-AFFC-2A0C7A457CDC}"/>
              </a:ext>
            </a:extLst>
          </p:cNvPr>
          <p:cNvSpPr/>
          <p:nvPr/>
        </p:nvSpPr>
        <p:spPr>
          <a:xfrm>
            <a:off x="198437" y="5498922"/>
            <a:ext cx="8222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https://www.differencebetween.com/difference-between-machine-learning-and-vs-artificial-intelligence/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https://cdn.redshift.autodesk.com/2016/05/Machine-Learning-hero.jpg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752469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F113-4E81-4839-A411-0112CE20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Create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C66A9-4FE7-4FAA-8A9E-7C37EE9BB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6"/>
            <a:ext cx="5943535" cy="2899255"/>
          </a:xfrm>
        </p:spPr>
        <p:txBody>
          <a:bodyPr/>
          <a:lstStyle/>
          <a:p>
            <a:r>
              <a:rPr lang="en-US" dirty="0"/>
              <a:t>Create a trail account on </a:t>
            </a:r>
            <a:r>
              <a:rPr lang="en-US" dirty="0">
                <a:hlinkClick r:id="rId2"/>
              </a:rPr>
              <a:t>https://customvision.ai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 new project with the following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1E4FA-5715-4A8D-85EC-84B69EA0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37" y="144462"/>
            <a:ext cx="5469322" cy="67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1750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13D-D81E-43B5-A135-F307C90B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Show it pictures of hot dogs and pizza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E8DB4-9E52-4C72-A475-90D481A7C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345805"/>
          </a:xfrm>
        </p:spPr>
        <p:txBody>
          <a:bodyPr/>
          <a:lstStyle/>
          <a:p>
            <a:r>
              <a:rPr lang="en-US" dirty="0"/>
              <a:t>Download 5 pictures of </a:t>
            </a:r>
            <a:r>
              <a:rPr lang="en-US" b="1" dirty="0"/>
              <a:t>hot dogs </a:t>
            </a:r>
            <a:r>
              <a:rPr lang="en-US" dirty="0"/>
              <a:t>from the internet</a:t>
            </a:r>
          </a:p>
          <a:p>
            <a:pPr lvl="1"/>
            <a:r>
              <a:rPr lang="en-US" dirty="0"/>
              <a:t>HINT: you can use image search to find them </a:t>
            </a:r>
            <a:r>
              <a:rPr lang="en-US" dirty="0">
                <a:hlinkClick r:id="rId2"/>
              </a:rPr>
              <a:t>https://www.bing.com/images</a:t>
            </a:r>
            <a:endParaRPr lang="en-US" dirty="0"/>
          </a:p>
          <a:p>
            <a:pPr lvl="1"/>
            <a:r>
              <a:rPr lang="en-US" dirty="0"/>
              <a:t>TIP: make sure each is smaller than 4 MB and is a jpg, </a:t>
            </a:r>
            <a:r>
              <a:rPr lang="en-US" dirty="0" err="1"/>
              <a:t>png</a:t>
            </a:r>
            <a:r>
              <a:rPr lang="en-US" dirty="0"/>
              <a:t> or bmp</a:t>
            </a:r>
          </a:p>
          <a:p>
            <a:r>
              <a:rPr lang="en-US" dirty="0"/>
              <a:t>In your Custom Vision Project Add the images tagging them “</a:t>
            </a:r>
            <a:r>
              <a:rPr lang="en-US" b="1" dirty="0"/>
              <a:t>hot dog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Repeat the process with 5 pictures of </a:t>
            </a:r>
            <a:r>
              <a:rPr lang="en-US" b="1" dirty="0"/>
              <a:t>pizza</a:t>
            </a:r>
          </a:p>
        </p:txBody>
      </p:sp>
    </p:spTree>
    <p:extLst>
      <p:ext uri="{BB962C8B-B14F-4D97-AF65-F5344CB8AC3E}">
        <p14:creationId xmlns:p14="http://schemas.microsoft.com/office/powerpoint/2010/main" val="1265739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A985-EFF6-4D1D-B659-F992D72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Train and test your ML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A4F98-5254-469A-A9A9-256E1AABF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dirty="0"/>
              <a:t>Press the green Train button to train the model</a:t>
            </a:r>
          </a:p>
          <a:p>
            <a:r>
              <a:rPr lang="en-US" dirty="0"/>
              <a:t>Test your model using the “quick test” button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A67E-ED2B-4511-B433-C3367480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08" y="2552205"/>
            <a:ext cx="9223057" cy="44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387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7FE9-595E-459E-B65E-766917A7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8BDB1-DE15-478C-854C-FFE25F5EC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271939"/>
          </a:xfrm>
        </p:spPr>
        <p:txBody>
          <a:bodyPr/>
          <a:lstStyle/>
          <a:p>
            <a:r>
              <a:rPr lang="en-US" dirty="0"/>
              <a:t>Create a new project to do something interesting to you.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What Pokémon/cartoon character is it?</a:t>
            </a:r>
          </a:p>
          <a:p>
            <a:pPr lvl="1"/>
            <a:r>
              <a:rPr lang="en-US" dirty="0"/>
              <a:t>What type of sports ball is it?</a:t>
            </a:r>
          </a:p>
          <a:p>
            <a:pPr lvl="1"/>
            <a:r>
              <a:rPr lang="en-US" dirty="0"/>
              <a:t>Brand/Logo detector – Coke, Pepsi, Dr. Pepper?</a:t>
            </a:r>
          </a:p>
          <a:p>
            <a:pPr lvl="1"/>
            <a:r>
              <a:rPr lang="en-US" dirty="0"/>
              <a:t>Sedan or SUV?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6938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026D-1882-40E5-9F5B-3F9959D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6B45-B020-4E3A-B708-3D852C793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91765A-E0C7-47FD-A21D-A5B3F0B18374}"/>
              </a:ext>
            </a:extLst>
          </p:cNvPr>
          <p:cNvSpPr/>
          <p:nvPr/>
        </p:nvSpPr>
        <p:spPr>
          <a:xfrm>
            <a:off x="122237" y="6164262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http://adjunctassistance.com/teaching-tips-techniques/questions-teaching-tips-techniques/how-college-faculty-should-ask-their-students-questions</a:t>
            </a:r>
          </a:p>
        </p:txBody>
      </p:sp>
    </p:spTree>
    <p:extLst>
      <p:ext uri="{BB962C8B-B14F-4D97-AF65-F5344CB8AC3E}">
        <p14:creationId xmlns:p14="http://schemas.microsoft.com/office/powerpoint/2010/main" val="31021661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1722437" y="5249862"/>
            <a:ext cx="6808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Email: </a:t>
            </a:r>
            <a:r>
              <a:rPr lang="en-US" sz="2400" b="1" dirty="0">
                <a:hlinkClick r:id="rId4"/>
              </a:rPr>
              <a:t>sweisfel@microsoft.com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Download Slides @ </a:t>
            </a:r>
            <a:r>
              <a:rPr lang="en-US" sz="2400" dirty="0">
                <a:hlinkClick r:id="rId5"/>
              </a:rPr>
              <a:t>https://aka.ms/PHS/20181029</a:t>
            </a:r>
            <a:r>
              <a:rPr lang="en-US" sz="2400" dirty="0"/>
              <a:t> </a:t>
            </a:r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1E6F12-F6A6-44FD-A199-31891786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46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E46947-6806-4D61-B43C-917D0AD7E98C}"/>
              </a:ext>
            </a:extLst>
          </p:cNvPr>
          <p:cNvSpPr/>
          <p:nvPr/>
        </p:nvSpPr>
        <p:spPr>
          <a:xfrm>
            <a:off x="198437" y="6545262"/>
            <a:ext cx="4979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http://imgkid.com/snake-game-gif.shtml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828244-FD7E-4196-B064-C025F1D9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73" y="79931"/>
            <a:ext cx="9753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34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FB5D-09F9-4B6E-BE12-43935CC33049}"/>
              </a:ext>
            </a:extLst>
          </p:cNvPr>
          <p:cNvSpPr/>
          <p:nvPr/>
        </p:nvSpPr>
        <p:spPr>
          <a:xfrm>
            <a:off x="165465" y="6470733"/>
            <a:ext cx="8442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https://www.flickr.com/photos/universityofcentralflorida/3402843642</a:t>
            </a:r>
          </a:p>
        </p:txBody>
      </p:sp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84FD157C-AFE4-45E0-B78A-A014D2C3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125740"/>
            <a:ext cx="5029200" cy="12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485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ECB8C85-8626-4CE4-9403-A8ECC6985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6FBC6-A53A-4DED-A71A-43EBA36B94DB}"/>
              </a:ext>
            </a:extLst>
          </p:cNvPr>
          <p:cNvSpPr txBox="1"/>
          <p:nvPr/>
        </p:nvSpPr>
        <p:spPr>
          <a:xfrm>
            <a:off x="-106363" y="6397086"/>
            <a:ext cx="109790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http://www.military-today.com/aircraft/lockheed_martin_f35_images.htm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BBEF6D11-6047-42DD-8786-342E74F2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1912938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250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D352CCE-66D3-4796-A268-552AD9621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" b="4424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F9200-867C-40D7-8140-7BE3F214E690}"/>
              </a:ext>
            </a:extLst>
          </p:cNvPr>
          <p:cNvSpPr txBox="1"/>
          <p:nvPr/>
        </p:nvSpPr>
        <p:spPr>
          <a:xfrm>
            <a:off x="-106363" y="6366651"/>
            <a:ext cx="119621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http://www.delphigeist.com/2010/09/custom-client-server-application-with.html</a:t>
            </a:r>
          </a:p>
        </p:txBody>
      </p:sp>
    </p:spTree>
    <p:extLst>
      <p:ext uri="{BB962C8B-B14F-4D97-AF65-F5344CB8AC3E}">
        <p14:creationId xmlns:p14="http://schemas.microsoft.com/office/powerpoint/2010/main" val="29824535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58A323F-C562-49CC-8CFC-5B6ADB8EA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81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7C494-C56C-49F5-94D3-28252935CBB1}"/>
              </a:ext>
            </a:extLst>
          </p:cNvPr>
          <p:cNvSpPr txBox="1"/>
          <p:nvPr/>
        </p:nvSpPr>
        <p:spPr>
          <a:xfrm>
            <a:off x="-136804" y="6367382"/>
            <a:ext cx="1271008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 http://dotnetmonitor.vlasovstudio.com/2010/07/06/monitoring-asp-net-applications/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7462362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D5B3A-3FE2-42B5-9BD3-67E3D7A7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78" y="-1"/>
            <a:ext cx="84179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425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1424</Words>
  <Application>Microsoft Office PowerPoint</Application>
  <PresentationFormat>Custom</PresentationFormat>
  <Paragraphs>160</Paragraphs>
  <Slides>39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Weiss High School</vt:lpstr>
      <vt:lpstr>About Me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cloud?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Center Tour</vt:lpstr>
      <vt:lpstr>PowerPoint Presentation</vt:lpstr>
      <vt:lpstr>Cloud Services</vt:lpstr>
      <vt:lpstr>Microsoft Imagine</vt:lpstr>
      <vt:lpstr>Artificial Intelligence</vt:lpstr>
      <vt:lpstr>Hot Dog Challenge</vt:lpstr>
      <vt:lpstr>What are these pictures of?</vt:lpstr>
      <vt:lpstr>What is Artificial Intelligence</vt:lpstr>
      <vt:lpstr>How would you code this?</vt:lpstr>
      <vt:lpstr>What if we could train the computer?</vt:lpstr>
      <vt:lpstr>What is Machine Learning</vt:lpstr>
      <vt:lpstr>Build it – Create Project</vt:lpstr>
      <vt:lpstr>Build it – Show it pictures of hot dogs and pizza</vt:lpstr>
      <vt:lpstr>Build it – Train and test your ML Model</vt:lpstr>
      <vt:lpstr>Extend it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2018-06-16T19:44:30Z</dcterms:created>
  <dcterms:modified xsi:type="dcterms:W3CDTF">2019-02-28T17:54:26Z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2018-06-16T22:29:44.9750246Z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